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58" r:id="rId5"/>
  </p:sldMasterIdLst>
  <p:notesMasterIdLst>
    <p:notesMasterId r:id="rId14"/>
  </p:notesMasterIdLst>
  <p:handoutMasterIdLst>
    <p:handoutMasterId r:id="rId15"/>
  </p:handoutMasterIdLst>
  <p:sldIdLst>
    <p:sldId id="393" r:id="rId6"/>
    <p:sldId id="431" r:id="rId7"/>
    <p:sldId id="265" r:id="rId8"/>
    <p:sldId id="266" r:id="rId9"/>
    <p:sldId id="435" r:id="rId10"/>
    <p:sldId id="436" r:id="rId11"/>
    <p:sldId id="434" r:id="rId12"/>
    <p:sldId id="3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rendranath, A." initials="NA" lastIdx="6" clrIdx="0">
    <p:extLst>
      <p:ext uri="{19B8F6BF-5375-455C-9EA6-DF929625EA0E}">
        <p15:presenceInfo xmlns:p15="http://schemas.microsoft.com/office/powerpoint/2012/main" userId="S::a.narendranath@accenture.com::318cd460-4ad9-4520-a37b-60478c6c5a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0E6"/>
    <a:srgbClr val="A100FF"/>
    <a:srgbClr val="CB99FF"/>
    <a:srgbClr val="008EFF"/>
    <a:srgbClr val="7500C0"/>
    <a:srgbClr val="460073"/>
    <a:srgbClr val="7E00FF"/>
    <a:srgbClr val="E00348"/>
    <a:srgbClr val="FE066D"/>
    <a:srgbClr val="C7012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lide Image Placeholder 1">
            <a:extLst>
              <a:ext uri="{FF2B5EF4-FFF2-40B4-BE49-F238E27FC236}">
                <a16:creationId xmlns:a16="http://schemas.microsoft.com/office/drawing/2014/main" id="{7C79D0C6-DD48-46BA-9BF4-6BC693EBBA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224259" name="Notes Placeholder 2">
            <a:extLst>
              <a:ext uri="{FF2B5EF4-FFF2-40B4-BE49-F238E27FC236}">
                <a16:creationId xmlns:a16="http://schemas.microsoft.com/office/drawing/2014/main" id="{7025D986-C6CE-4F51-815F-D6008EF09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4260" name="Header Placeholder 3">
            <a:extLst>
              <a:ext uri="{FF2B5EF4-FFF2-40B4-BE49-F238E27FC236}">
                <a16:creationId xmlns:a16="http://schemas.microsoft.com/office/drawing/2014/main" id="{3FFFC1BD-6AB8-4627-A520-0A80F366A7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224261" name="Date Placeholder 4">
            <a:extLst>
              <a:ext uri="{FF2B5EF4-FFF2-40B4-BE49-F238E27FC236}">
                <a16:creationId xmlns:a16="http://schemas.microsoft.com/office/drawing/2014/main" id="{79714B3F-873D-4503-8183-BDEEC47437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224262" name="Footer Placeholder 5">
            <a:extLst>
              <a:ext uri="{FF2B5EF4-FFF2-40B4-BE49-F238E27FC236}">
                <a16:creationId xmlns:a16="http://schemas.microsoft.com/office/drawing/2014/main" id="{CC38B8BE-04D8-4B45-B693-DA15808CDC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224263" name="Slide Number Placeholder 6">
            <a:extLst>
              <a:ext uri="{FF2B5EF4-FFF2-40B4-BE49-F238E27FC236}">
                <a16:creationId xmlns:a16="http://schemas.microsoft.com/office/drawing/2014/main" id="{5F0063BE-8388-4496-A467-FFF0459902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11ABB9-7609-4936-BC37-FFE0AEE37A6F}" type="slidenum">
              <a:rPr lang="en-US" altLang="en-US" sz="1000"/>
              <a:pPr/>
              <a:t>3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Image Placeholder 1">
            <a:extLst>
              <a:ext uri="{FF2B5EF4-FFF2-40B4-BE49-F238E27FC236}">
                <a16:creationId xmlns:a16="http://schemas.microsoft.com/office/drawing/2014/main" id="{4730E74B-1E5F-43CA-99D2-872BA7C5CC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226307" name="Notes Placeholder 2">
            <a:extLst>
              <a:ext uri="{FF2B5EF4-FFF2-40B4-BE49-F238E27FC236}">
                <a16:creationId xmlns:a16="http://schemas.microsoft.com/office/drawing/2014/main" id="{273D747D-EFE2-415E-9928-3E68DE6E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6308" name="Header Placeholder 3">
            <a:extLst>
              <a:ext uri="{FF2B5EF4-FFF2-40B4-BE49-F238E27FC236}">
                <a16:creationId xmlns:a16="http://schemas.microsoft.com/office/drawing/2014/main" id="{6AE25711-BB86-42E8-92AD-613224FC1F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226309" name="Date Placeholder 4">
            <a:extLst>
              <a:ext uri="{FF2B5EF4-FFF2-40B4-BE49-F238E27FC236}">
                <a16:creationId xmlns:a16="http://schemas.microsoft.com/office/drawing/2014/main" id="{367DE46E-539F-425E-9B0D-4CAA2CE8A0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226310" name="Footer Placeholder 5">
            <a:extLst>
              <a:ext uri="{FF2B5EF4-FFF2-40B4-BE49-F238E27FC236}">
                <a16:creationId xmlns:a16="http://schemas.microsoft.com/office/drawing/2014/main" id="{09B7B505-04D8-400A-82BD-F94BAB30E3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226311" name="Slide Number Placeholder 6">
            <a:extLst>
              <a:ext uri="{FF2B5EF4-FFF2-40B4-BE49-F238E27FC236}">
                <a16:creationId xmlns:a16="http://schemas.microsoft.com/office/drawing/2014/main" id="{2A2FD29C-6069-48A8-96A1-49550CDD7C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3E5F0C-5395-4314-A22C-A996C4E0147A}" type="slidenum">
              <a:rPr lang="en-US" altLang="en-US" sz="1000"/>
              <a:pPr/>
              <a:t>4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Image Placeholder 1">
            <a:extLst>
              <a:ext uri="{FF2B5EF4-FFF2-40B4-BE49-F238E27FC236}">
                <a16:creationId xmlns:a16="http://schemas.microsoft.com/office/drawing/2014/main" id="{4730E74B-1E5F-43CA-99D2-872BA7C5CC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226307" name="Notes Placeholder 2">
            <a:extLst>
              <a:ext uri="{FF2B5EF4-FFF2-40B4-BE49-F238E27FC236}">
                <a16:creationId xmlns:a16="http://schemas.microsoft.com/office/drawing/2014/main" id="{273D747D-EFE2-415E-9928-3E68DE6E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6308" name="Header Placeholder 3">
            <a:extLst>
              <a:ext uri="{FF2B5EF4-FFF2-40B4-BE49-F238E27FC236}">
                <a16:creationId xmlns:a16="http://schemas.microsoft.com/office/drawing/2014/main" id="{6AE25711-BB86-42E8-92AD-613224FC1F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226309" name="Date Placeholder 4">
            <a:extLst>
              <a:ext uri="{FF2B5EF4-FFF2-40B4-BE49-F238E27FC236}">
                <a16:creationId xmlns:a16="http://schemas.microsoft.com/office/drawing/2014/main" id="{367DE46E-539F-425E-9B0D-4CAA2CE8A0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226310" name="Footer Placeholder 5">
            <a:extLst>
              <a:ext uri="{FF2B5EF4-FFF2-40B4-BE49-F238E27FC236}">
                <a16:creationId xmlns:a16="http://schemas.microsoft.com/office/drawing/2014/main" id="{09B7B505-04D8-400A-82BD-F94BAB30E3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226311" name="Slide Number Placeholder 6">
            <a:extLst>
              <a:ext uri="{FF2B5EF4-FFF2-40B4-BE49-F238E27FC236}">
                <a16:creationId xmlns:a16="http://schemas.microsoft.com/office/drawing/2014/main" id="{2A2FD29C-6069-48A8-96A1-49550CDD7C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3E5F0C-5395-4314-A22C-A996C4E0147A}" type="slidenum">
              <a:rPr lang="en-US" altLang="en-US" sz="1000"/>
              <a:pPr/>
              <a:t>5</a:t>
            </a:fld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2384803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AC275ECA-24AA-44FA-A986-E5BE7DF92B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2E8CE95C-CE33-4FC8-AC6D-6D3FD718F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3CC7D29A-5D55-4016-A76A-90CC2C35F1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0C77390-9B64-4F03-9461-1F2810E897D4}" type="slidenum">
              <a:rPr lang="en-US" altLang="en-US" sz="1000" smtClean="0">
                <a:cs typeface="Arial" panose="020B0604020202020204" pitchFamily="34" charset="0"/>
              </a:rPr>
              <a:pPr/>
              <a:t>7</a:t>
            </a:fld>
            <a:endParaRPr lang="en-US" altLang="en-US" sz="1000">
              <a:cs typeface="Arial" panose="020B0604020202020204" pitchFamily="34" charset="0"/>
            </a:endParaRPr>
          </a:p>
        </p:txBody>
      </p:sp>
      <p:sp>
        <p:nvSpPr>
          <p:cNvPr id="68613" name="Date Placeholder 5">
            <a:extLst>
              <a:ext uri="{FF2B5EF4-FFF2-40B4-BE49-F238E27FC236}">
                <a16:creationId xmlns:a16="http://schemas.microsoft.com/office/drawing/2014/main" id="{102E1E14-4B2B-4D45-BF63-6DD3DCE82D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59263" y="0"/>
            <a:ext cx="259715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>
                <a:cs typeface="Arial" panose="020B0604020202020204" pitchFamily="34" charset="0"/>
              </a:rPr>
              <a:t>ADF_2.0_Testing_M02_Intro_to_SDLC.pptx</a:t>
            </a:r>
          </a:p>
        </p:txBody>
      </p:sp>
      <p:sp>
        <p:nvSpPr>
          <p:cNvPr id="68614" name="Header Placeholder 4">
            <a:extLst>
              <a:ext uri="{FF2B5EF4-FFF2-40B4-BE49-F238E27FC236}">
                <a16:creationId xmlns:a16="http://schemas.microsoft.com/office/drawing/2014/main" id="{D41F1ED1-7B9E-43F2-B528-47A73197334A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388461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Application Delivery Fundamentals (ADF) 2.0: Testing</a:t>
            </a:r>
          </a:p>
          <a:p>
            <a:pPr eaLnBrk="1" hangingPunct="1"/>
            <a:r>
              <a:rPr lang="en-US" altLang="en-US" sz="1200">
                <a:cs typeface="Arial" panose="020B0604020202020204" pitchFamily="34" charset="0"/>
              </a:rPr>
              <a:t>Module 02: Introduction to Software Development Life Cycle (SDLC)</a:t>
            </a:r>
          </a:p>
        </p:txBody>
      </p:sp>
      <p:sp>
        <p:nvSpPr>
          <p:cNvPr id="68615" name="Footer Placeholder 5">
            <a:extLst>
              <a:ext uri="{FF2B5EF4-FFF2-40B4-BE49-F238E27FC236}">
                <a16:creationId xmlns:a16="http://schemas.microsoft.com/office/drawing/2014/main" id="{661A5334-DBCC-49B6-8D7A-B3C8E6C3AD3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34321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Copyright © 2013 Accenture All Rights Reserved.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5059" y="3543303"/>
            <a:ext cx="5950190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600" b="0" baseline="0">
                <a:solidFill>
                  <a:srgbClr val="A700E6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D4AAC0-F751-46EB-8079-A450A25A1BB8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D17D7A-C995-422C-9722-6975B3D6A6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1518E18-655B-4050-AB2D-98EDCCD947C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3B2B80-8459-422C-B07E-774B0B101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FD4DD6-8884-4A87-BF32-3D684759E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7760717-9806-4AA1-9546-B783DB962C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781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0 - 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7D870A-5430-4CCA-8D8B-28E5D5EC1F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1" y="0"/>
            <a:ext cx="12172950" cy="6854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49782B-3EFC-4469-9567-266069384B50}"/>
              </a:ext>
            </a:extLst>
          </p:cNvPr>
          <p:cNvSpPr/>
          <p:nvPr userDrawn="1"/>
        </p:nvSpPr>
        <p:spPr>
          <a:xfrm>
            <a:off x="0" y="0"/>
            <a:ext cx="12192000" cy="6854657"/>
          </a:xfrm>
          <a:prstGeom prst="rect">
            <a:avLst/>
          </a:prstGeom>
          <a:solidFill>
            <a:srgbClr val="000C1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4181F-6B29-4D14-B1ED-9BF2EC4A1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6EADDE-99FF-4BC8-87DA-6261696F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E031E4-01BF-45B8-B115-CA636DF3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43B3D2E-A3BA-4C92-8BB6-D76F9ECBD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EB4C82F-C87C-4AB4-BAE0-8E077BEA3B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D7FAF18-E079-4E88-983B-849F6256B7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122" y="3543303"/>
            <a:ext cx="5956127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63F33E-C21A-4D9D-8332-BACB4CD68A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62249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1 -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icture containing clothing, underwear, umbrella&#10;&#10;Description automatically generated">
            <a:extLst>
              <a:ext uri="{FF2B5EF4-FFF2-40B4-BE49-F238E27FC236}">
                <a16:creationId xmlns:a16="http://schemas.microsoft.com/office/drawing/2014/main" id="{9636B599-D20F-4063-ACB8-A8C9ECD9CF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240" r="22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7C1A0-D105-4FA6-A386-D6526EA0A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3818" y="309378"/>
            <a:ext cx="2249619" cy="60355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D91DD3-C3BD-4DC9-8189-A69F4699B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2774" y="3099092"/>
            <a:ext cx="6378008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4562A6-2583-4AB0-955F-D54480F95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7502" y="1084694"/>
            <a:ext cx="637280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A68AA-2D80-4E43-9479-C7DE6B584C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803595" y="6286684"/>
            <a:ext cx="3267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 b="1" dirty="0"/>
              <a:t>Learning and Knowledge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D719E6-9E00-41F6-9EEA-2E915CB9A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8488" y="6454775"/>
            <a:ext cx="3214687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997501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106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849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2A72A4-6061-492B-9BF1-BE02B584BE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3933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8945464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6298199" cy="458652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865388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At the end of this course,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621754-0BA2-486D-94D1-3591D48324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49676-DED9-46DE-B73D-2D973729CA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8170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AF101C-5D87-4199-9538-2A190793D3E2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15" name="Picture 19">
              <a:extLst>
                <a:ext uri="{FF2B5EF4-FFF2-40B4-BE49-F238E27FC236}">
                  <a16:creationId xmlns:a16="http://schemas.microsoft.com/office/drawing/2014/main" id="{422DCCAA-DC80-4F95-A097-10AAFA2CCA3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3A2CE09-6585-4FD6-8C5B-5BD6389EA7D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0D111403-6FC0-4618-9876-7A3C75524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27">
                <a:extLst>
                  <a:ext uri="{FF2B5EF4-FFF2-40B4-BE49-F238E27FC236}">
                    <a16:creationId xmlns:a16="http://schemas.microsoft.com/office/drawing/2014/main" id="{4F351114-39E5-4B50-9F02-C0B40CB65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Freeform 28">
                <a:extLst>
                  <a:ext uri="{FF2B5EF4-FFF2-40B4-BE49-F238E27FC236}">
                    <a16:creationId xmlns:a16="http://schemas.microsoft.com/office/drawing/2014/main" id="{3CA9F99D-6A85-4381-B285-E266023D4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9498520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6213239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493492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At the end of this unit, you should be able to: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2474FE-D537-4323-AE99-752281986E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377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98C605-F339-41FA-8E7C-E8627B28F8A0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8" name="Picture 19">
              <a:extLst>
                <a:ext uri="{FF2B5EF4-FFF2-40B4-BE49-F238E27FC236}">
                  <a16:creationId xmlns:a16="http://schemas.microsoft.com/office/drawing/2014/main" id="{95671EEE-51CD-4D1C-8970-D3BB5F6AA6B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568B1-DB4F-433E-A8D5-733A28D050F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0" name="Freeform 26">
                <a:extLst>
                  <a:ext uri="{FF2B5EF4-FFF2-40B4-BE49-F238E27FC236}">
                    <a16:creationId xmlns:a16="http://schemas.microsoft.com/office/drawing/2014/main" id="{A0F6F83F-EA34-40CD-A03C-D1CFFDB9B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CBBBB8A2-C2E7-4563-A8F2-836920A0F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ED29AF4C-E23F-482F-B146-4E166B03F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391038"/>
            <a:ext cx="9498521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5090561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Now, you should be able to: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761A54-E216-401E-AC66-9FF0A823E3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33505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8945464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5039265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Now,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7B96F3-DA86-4FDE-BC95-BFD62F8166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E764B1-A4D0-4710-8E22-5645507600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9595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nd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391038"/>
            <a:ext cx="11438819" cy="506730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4196918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Ground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759042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For a successful class, please: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91B16C-0FEA-4DCB-8E69-328B4CDC3D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531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2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BFE467-960F-4BDC-9CE3-F34B31FB09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59722" y="937418"/>
            <a:ext cx="4309200" cy="45246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135A376-69E5-460B-9086-BE79884E71C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7AE8EE-F65A-45EF-9FD0-6C5431C1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5E0475E-91D3-4EE9-A5F3-1B737F5E5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294F89-9A42-4DEF-B3DD-823E9A1CD6F5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EED4950-8142-456B-BAF6-DF98D8FB6E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5A61E07-8F52-4DDB-95AC-E189929351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59" y="3543303"/>
            <a:ext cx="5950190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6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27E5B-DAD9-4B7E-93F1-E0058A1069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9779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E7C258CA-0456-45F5-9CA6-5795AA6DC53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0116" y="1065244"/>
            <a:ext cx="11430883" cy="5402423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4543616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BF06CF-75DD-4A1B-9B01-BDF739C89E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94727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4543616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855C29B-7F59-4882-B36E-314A66075955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1780" y="1389937"/>
            <a:ext cx="5383828" cy="44323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Table Placeholder 2">
            <a:extLst>
              <a:ext uri="{FF2B5EF4-FFF2-40B4-BE49-F238E27FC236}">
                <a16:creationId xmlns:a16="http://schemas.microsoft.com/office/drawing/2014/main" id="{E1405860-43FA-47D0-8EAD-3A6B6AA6B145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127102" y="1389937"/>
            <a:ext cx="5383828" cy="44323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37081F-CF4E-4842-8B34-CC22D03DBB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75385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4">
            <a:extLst>
              <a:ext uri="{FF2B5EF4-FFF2-40B4-BE49-F238E27FC236}">
                <a16:creationId xmlns:a16="http://schemas.microsoft.com/office/drawing/2014/main" id="{46E1A224-70CA-4207-A7F7-FF1C56BBF1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10716" y="3580468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9" name="Text Placeholder 44">
            <a:extLst>
              <a:ext uri="{FF2B5EF4-FFF2-40B4-BE49-F238E27FC236}">
                <a16:creationId xmlns:a16="http://schemas.microsoft.com/office/drawing/2014/main" id="{AA9ED986-3255-4C0F-A456-65EA6AF03A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24549" y="358356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0" name="Text Placeholder 44">
            <a:extLst>
              <a:ext uri="{FF2B5EF4-FFF2-40B4-BE49-F238E27FC236}">
                <a16:creationId xmlns:a16="http://schemas.microsoft.com/office/drawing/2014/main" id="{50B9EC24-6A0F-4E8E-A53B-FA05857743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38384" y="3588203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1" name="Text Placeholder 44">
            <a:extLst>
              <a:ext uri="{FF2B5EF4-FFF2-40B4-BE49-F238E27FC236}">
                <a16:creationId xmlns:a16="http://schemas.microsoft.com/office/drawing/2014/main" id="{F25F7921-38DB-444E-94C5-24E3DBA2C9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10716" y="1597537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2" name="Text Placeholder 44">
            <a:extLst>
              <a:ext uri="{FF2B5EF4-FFF2-40B4-BE49-F238E27FC236}">
                <a16:creationId xmlns:a16="http://schemas.microsoft.com/office/drawing/2014/main" id="{6857EC5C-8356-46E8-B8F5-B926971D0E6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24549" y="1600631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3" name="Text Placeholder 44">
            <a:extLst>
              <a:ext uri="{FF2B5EF4-FFF2-40B4-BE49-F238E27FC236}">
                <a16:creationId xmlns:a16="http://schemas.microsoft.com/office/drawing/2014/main" id="{E0063B6D-42C7-426C-B4DB-561E5ACD059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38384" y="160527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B04EF9-7B11-4931-B01F-5538A059B39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402461" y="230446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E546B8E-6D27-4FFC-A84C-8EE884B1E60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94206" y="428739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24D5403-E6AC-479D-863C-9BC1FDFFB2BD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816294" y="427162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E812A7-4699-46BF-B9D1-CE52A90A98D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230127" y="426978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496FC0B-4A59-4F7A-B9C7-3DD1C84E57C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824549" y="228869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4C2034D-2E80-484B-A43B-BFB689B79F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238382" y="228685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6351D2-B287-443D-95CC-5DBE83EA91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97014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DB13008-3D2A-4B84-BD4A-D4077C13C65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29" name="Slide Number Placeholder 9">
            <a:extLst>
              <a:ext uri="{FF2B5EF4-FFF2-40B4-BE49-F238E27FC236}">
                <a16:creationId xmlns:a16="http://schemas.microsoft.com/office/drawing/2014/main" id="{326B09D9-9119-4F39-B99B-29BAA42108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Shape 427">
            <a:extLst>
              <a:ext uri="{FF2B5EF4-FFF2-40B4-BE49-F238E27FC236}">
                <a16:creationId xmlns:a16="http://schemas.microsoft.com/office/drawing/2014/main" id="{D2171CE2-AC8D-40F5-8EC1-86AC00CC38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6341" y="126274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6" name="Shape 427">
            <a:extLst>
              <a:ext uri="{FF2B5EF4-FFF2-40B4-BE49-F238E27FC236}">
                <a16:creationId xmlns:a16="http://schemas.microsoft.com/office/drawing/2014/main" id="{D2F44EE3-B5DC-4384-AE96-6A9C53C8876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9020" y="1262744"/>
            <a:ext cx="467321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Shape 427">
            <a:extLst>
              <a:ext uri="{FF2B5EF4-FFF2-40B4-BE49-F238E27FC236}">
                <a16:creationId xmlns:a16="http://schemas.microsoft.com/office/drawing/2014/main" id="{DB8280B4-53DC-4B0D-B130-DC701C09094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46341" y="1771386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39" name="Shape 427">
            <a:extLst>
              <a:ext uri="{FF2B5EF4-FFF2-40B4-BE49-F238E27FC236}">
                <a16:creationId xmlns:a16="http://schemas.microsoft.com/office/drawing/2014/main" id="{F9442AC2-89B6-45D1-A507-FDE7C90FB5C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79021" y="1771386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1" name="Shape 427">
            <a:extLst>
              <a:ext uri="{FF2B5EF4-FFF2-40B4-BE49-F238E27FC236}">
                <a16:creationId xmlns:a16="http://schemas.microsoft.com/office/drawing/2014/main" id="{1A2DBAF8-35DB-44D2-88D2-AE8EFBCB6CD4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46341" y="2280028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2" name="Shape 427">
            <a:extLst>
              <a:ext uri="{FF2B5EF4-FFF2-40B4-BE49-F238E27FC236}">
                <a16:creationId xmlns:a16="http://schemas.microsoft.com/office/drawing/2014/main" id="{47504910-6C5B-4FAF-9446-919407FA737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79021" y="2280028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4" name="Shape 427">
            <a:extLst>
              <a:ext uri="{FF2B5EF4-FFF2-40B4-BE49-F238E27FC236}">
                <a16:creationId xmlns:a16="http://schemas.microsoft.com/office/drawing/2014/main" id="{F9886ABF-396F-4A60-BF49-626CC12002FE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846341" y="2788670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6" name="Shape 427">
            <a:extLst>
              <a:ext uri="{FF2B5EF4-FFF2-40B4-BE49-F238E27FC236}">
                <a16:creationId xmlns:a16="http://schemas.microsoft.com/office/drawing/2014/main" id="{395BB10A-E932-4830-A4A3-4D410B3ADDE7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379021" y="2788670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7" name="Shape 427">
            <a:extLst>
              <a:ext uri="{FF2B5EF4-FFF2-40B4-BE49-F238E27FC236}">
                <a16:creationId xmlns:a16="http://schemas.microsoft.com/office/drawing/2014/main" id="{7E942366-2192-4B05-A6EB-D93C1E97A3F2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46341" y="3297312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9" name="Shape 427">
            <a:extLst>
              <a:ext uri="{FF2B5EF4-FFF2-40B4-BE49-F238E27FC236}">
                <a16:creationId xmlns:a16="http://schemas.microsoft.com/office/drawing/2014/main" id="{D0383E7A-23E0-47FE-B5B7-75CB34DA9A1F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79021" y="3297312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1" name="Shape 427">
            <a:extLst>
              <a:ext uri="{FF2B5EF4-FFF2-40B4-BE49-F238E27FC236}">
                <a16:creationId xmlns:a16="http://schemas.microsoft.com/office/drawing/2014/main" id="{71DF1DCC-CC9A-4C30-B6AE-65711D5601D4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46341" y="380595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2" name="Shape 427">
            <a:extLst>
              <a:ext uri="{FF2B5EF4-FFF2-40B4-BE49-F238E27FC236}">
                <a16:creationId xmlns:a16="http://schemas.microsoft.com/office/drawing/2014/main" id="{A7CB5064-D7F7-494D-9A5D-2E407F1B3C71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379021" y="3805954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4" name="Shape 427">
            <a:extLst>
              <a:ext uri="{FF2B5EF4-FFF2-40B4-BE49-F238E27FC236}">
                <a16:creationId xmlns:a16="http://schemas.microsoft.com/office/drawing/2014/main" id="{4D295C50-974F-406E-8616-DC5565F1533F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46341" y="4314596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6" name="Shape 427">
            <a:extLst>
              <a:ext uri="{FF2B5EF4-FFF2-40B4-BE49-F238E27FC236}">
                <a16:creationId xmlns:a16="http://schemas.microsoft.com/office/drawing/2014/main" id="{600A9DE0-F829-4091-9295-3A04AF7E05C9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379021" y="4314596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7" name="Shape 427">
            <a:extLst>
              <a:ext uri="{FF2B5EF4-FFF2-40B4-BE49-F238E27FC236}">
                <a16:creationId xmlns:a16="http://schemas.microsoft.com/office/drawing/2014/main" id="{2B29C532-5627-4984-A17D-D76475DC42A3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46341" y="4823238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9" name="Shape 427">
            <a:extLst>
              <a:ext uri="{FF2B5EF4-FFF2-40B4-BE49-F238E27FC236}">
                <a16:creationId xmlns:a16="http://schemas.microsoft.com/office/drawing/2014/main" id="{A2183BD6-FF17-4990-8FE8-AE86F92690D5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379021" y="4823238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1" name="Shape 427">
            <a:extLst>
              <a:ext uri="{FF2B5EF4-FFF2-40B4-BE49-F238E27FC236}">
                <a16:creationId xmlns:a16="http://schemas.microsoft.com/office/drawing/2014/main" id="{061C40C9-DE1D-4510-8EE0-6F5CF1B82D31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846341" y="5331880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62" name="Shape 427">
            <a:extLst>
              <a:ext uri="{FF2B5EF4-FFF2-40B4-BE49-F238E27FC236}">
                <a16:creationId xmlns:a16="http://schemas.microsoft.com/office/drawing/2014/main" id="{949BE901-1343-4076-80D1-C1A9CB29F59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79021" y="5331880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4" name="Shape 427">
            <a:extLst>
              <a:ext uri="{FF2B5EF4-FFF2-40B4-BE49-F238E27FC236}">
                <a16:creationId xmlns:a16="http://schemas.microsoft.com/office/drawing/2014/main" id="{3ACC419B-825D-4054-AAFB-E87C7CB075D7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46341" y="584052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66" name="Shape 427">
            <a:extLst>
              <a:ext uri="{FF2B5EF4-FFF2-40B4-BE49-F238E27FC236}">
                <a16:creationId xmlns:a16="http://schemas.microsoft.com/office/drawing/2014/main" id="{0E44AA5D-B04F-466C-9084-0582EECD3F5F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379021" y="5840524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EFB099-9416-4CC5-93A4-453143F811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632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055914"/>
            <a:ext cx="11437937" cy="54024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5133970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F80F6A-A93E-4C57-B99C-15A3DB10BD9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84531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2965812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Topic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List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91C9367B-8E61-4325-845F-EA23F2E39DE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088165" y="1109663"/>
            <a:ext cx="6015671" cy="48990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73E71B-8E8B-418C-8C9D-CAADAE88F2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566409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55C4B40-0AAA-4530-BDE6-D3F2C9DBA7A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6E3B53-4A09-42A8-A4D5-D2EAE01B68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0117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1 (Topic and Sub-top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391038"/>
            <a:ext cx="11437937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4562A4-B942-4166-AC75-3BA6998DDD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947719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2 (Topic, Sub-topic and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28800"/>
            <a:ext cx="11437937" cy="46295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A4713EB-8A98-4809-932D-73C4DABAD4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39848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46CAB8-5F02-4F75-91F5-09589A33283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144343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3 (2-column without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F0E84C4E-2514-4AA0-8927-802E6E40FB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3063" y="1390244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C443D5FC-0C36-44DC-9556-2B1562D464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64405" y="1387588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86ADCF-FC62-4011-8E8C-1375176138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4220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E049B9-5165-4301-9498-5DF0A980A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02CD016-B833-4D36-A543-5968C05174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6BC192A-2684-4550-BAC0-0A3EA6BE13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64C110-129C-47A9-A5B4-FE8461998B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242883-7ED8-4C1B-931A-47FD3A09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D2D8753-F5B7-415E-94C8-12C5A7A87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B1F6BB-B266-4053-BB43-522174CCB9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3916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4 (2-column with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AC6D44A-CC4D-4B1C-A8F8-784D9565B6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3064" y="1398489"/>
            <a:ext cx="5548312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08F6D1-F4F0-4FD3-80B2-F864C35476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3905" y="1392718"/>
            <a:ext cx="5577095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6EA2278-E384-46F0-AA75-C5B2389DD1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3063" y="1828779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48136356-513A-49D6-BFA8-09B174361F2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3115" y="1828779"/>
            <a:ext cx="5577095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54CDAA-6DDA-437C-B0B2-09650C15A6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454942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 (Long title with Topic and Sub-topic)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791476"/>
            <a:ext cx="11437937" cy="46295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4F882F-F0DB-4A20-B0D1-7082BD537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1371598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243B9-9552-4636-AFCD-0124093A92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16894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 (Long title with Topic, Sub-topic and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2227812"/>
            <a:ext cx="11437937" cy="41932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4F882F-F0DB-4A20-B0D1-7082BD537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1371598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F6D9BF5-C212-4161-90B8-9AEAC98C5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799705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F1CA65-5CA2-483C-A340-C1AD6A6F4AD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68758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1943099"/>
            <a:ext cx="11430000" cy="42338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BA48AF-B71B-48C6-AF26-D04B6769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B5FB249-9155-4549-8505-342C42B128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342A2E1-34F4-4EDC-BD9F-4F2F50686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9722"/>
            <a:ext cx="11437937" cy="5334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Table description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EBCD83-4406-4180-902C-48C5D08725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88700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2427776"/>
            <a:ext cx="11430000" cy="37491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C8C66A-3585-4926-A6F1-0519632E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B8EAA82-637A-4CF2-842E-D481B8B40A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2C48DF-45D7-4001-A3CD-163C99111F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39848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3284317-2D2E-42D8-AF22-65BE86DCE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117" y="1845259"/>
            <a:ext cx="11437937" cy="5334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Table description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775D4A-559F-427F-9C79-14972A35A5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47977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9BA48AF-B71B-48C6-AF26-D04B6769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B5FB249-9155-4549-8505-342C42B128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342A2E1-34F4-4EDC-BD9F-4F2F50686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9722"/>
            <a:ext cx="11437937" cy="4431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Image description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46FF0A0-C5FC-41B8-9E9C-72109FCA022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3776" y="1832838"/>
            <a:ext cx="11445161" cy="462139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78003B-BBCA-4650-AF44-BA52EEC3CA7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87904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B461C13-4952-41E7-AEED-05835068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B60BC8-7C34-4B80-91CA-6B24230CC8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8A52E3-6241-46BB-8A73-4C614DEC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4A6100-00D7-4EBF-9D59-8390E659A3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418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EDDB10-8E3D-4F19-9D3D-8C045B33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49" y="2677107"/>
            <a:ext cx="8641702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ctr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rgbClr val="A100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5EB27-FCD2-4584-A9B5-374ACA0D37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36CE09-917E-43DB-A658-CE7F72D4CCE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  <a:p>
            <a:fld id="{BF686A9F-38E0-419A-ADB2-9F170DD1A3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6128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FF60AA-98EB-4628-8B04-E0C666DAD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885392"/>
            <a:ext cx="4309200" cy="46323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64C110-129C-47A9-A5B4-FE8461998B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242883-7ED8-4C1B-931A-47FD3A09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D2D8753-F5B7-415E-94C8-12C5A7A87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616C387-6715-47CE-8D3F-A1CCDADF7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4A43E03-A4E3-4574-A432-E155E49FE7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BEA169-0D2D-4657-811D-69BBCE222C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5263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123583599.jpg">
            <a:extLst>
              <a:ext uri="{FF2B5EF4-FFF2-40B4-BE49-F238E27FC236}">
                <a16:creationId xmlns:a16="http://schemas.microsoft.com/office/drawing/2014/main" id="{7BD70BD9-94FF-43C4-AE99-DEEA71B60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03" y="359083"/>
            <a:ext cx="10970684" cy="605012"/>
          </a:xfrm>
        </p:spPr>
        <p:txBody>
          <a:bodyPr lIns="0" rIns="0" anchor="b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7988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6359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2B7F6C-64D5-4E8E-8338-95789146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B49144-8DDB-4350-BBB6-4182E3EF713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1BC244-8BAD-4410-B17C-2A545DB54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DD0744C-866A-465B-A9A8-8CDB1CDFA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150A08-AEB5-491F-9AA1-BE9B264B13B1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44E12A-AF3A-431F-8CD1-F295AE7CE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0F8248-C274-4474-9E8D-0C522C53A5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28F0F5-52CA-4EA4-BACA-C4E68355A9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03396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BEA8FFF-5504-454F-8988-2A6D7FEDC5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B9C300-F20C-4C0F-BBC5-FF0B9B81D9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EE471-4212-42F4-924F-E0F65CCD73C7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FE67B-3601-4142-B610-E31A55AAA4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8C61CA-A27A-4061-8E7E-75862281E8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64F940-A101-4E56-8544-D36089224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74B84FE-E87B-419D-A29D-5289CCC69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168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6000">
          <p15:clr>
            <a:srgbClr val="FBAE40"/>
          </p15:clr>
        </p15:guide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E7D0E3-1DCE-4BFA-92F6-9E4B6C71C0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885392"/>
            <a:ext cx="4309200" cy="46323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068CC-3770-41A1-885C-5A65057069A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499248-F7DE-450F-8892-776CF43A5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E7C6E69-ECFA-4F72-A532-2F6EE57DD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5DE97F-2CB6-4560-80CA-C9D0438A4E2C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4C43721-444D-46FA-B837-E1AC35B988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A54E503-83B9-438F-B77A-B6B9A0F222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93704-2BC4-41A3-AFF4-7500CE2D48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55104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8B036A-2820-40F4-AB85-DABAC2243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72B068B-123A-4A57-BC17-993C19F951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F30DBBD-10E2-4C3F-ABAD-802B8B2F9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7598E6C-27F1-4790-AD47-C101AAA08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B15EDC7-B485-4A65-9C1A-320CFCB309A4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D41110C-4032-43AF-950E-5542F9B7A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3B1C33E-C0E3-41FA-ADB4-C450983020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C5D46C-A356-4F60-9AFF-FF5051F543D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46498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9 - 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1BCFFE-218A-4A7E-ADA8-69A252D2E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7" y="1"/>
            <a:ext cx="1217888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B647BC-27F3-4CF2-AF9D-D015AF290B09}"/>
              </a:ext>
            </a:extLst>
          </p:cNvPr>
          <p:cNvSpPr/>
          <p:nvPr userDrawn="1"/>
        </p:nvSpPr>
        <p:spPr>
          <a:xfrm>
            <a:off x="9527" y="0"/>
            <a:ext cx="12172946" cy="6857999"/>
          </a:xfrm>
          <a:prstGeom prst="rect">
            <a:avLst/>
          </a:prstGeom>
          <a:solidFill>
            <a:srgbClr val="000C1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04793B-B8BA-4274-AF8C-3E6C19C879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3706D36-9FA8-49D3-BB5B-1BC37E5631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122" y="3543303"/>
            <a:ext cx="5956127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4181F-6B29-4D14-B1ED-9BF2EC4A1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6EADDE-99FF-4BC8-87DA-6261696F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E031E4-01BF-45B8-B115-CA636DF3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43B3D2E-A3BA-4C92-8BB6-D76F9ECBD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7BA114-F0EE-4F6D-B82D-9D08A54AB39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4243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5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08" r:id="rId6"/>
    <p:sldLayoutId id="2147483709" r:id="rId7"/>
    <p:sldLayoutId id="2147483710" r:id="rId8"/>
    <p:sldLayoutId id="2147483726" r:id="rId9"/>
    <p:sldLayoutId id="2147483728" r:id="rId10"/>
    <p:sldLayoutId id="2147483768" r:id="rId11"/>
    <p:sldLayoutId id="2147483727" r:id="rId12"/>
    <p:sldLayoutId id="2147483729" r:id="rId13"/>
    <p:sldLayoutId id="2147483763" r:id="rId14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1" r:id="rId2"/>
    <p:sldLayoutId id="2147483745" r:id="rId3"/>
    <p:sldLayoutId id="2147483746" r:id="rId4"/>
    <p:sldLayoutId id="2147483748" r:id="rId5"/>
    <p:sldLayoutId id="2147483743" r:id="rId6"/>
    <p:sldLayoutId id="2147483766" r:id="rId7"/>
    <p:sldLayoutId id="2147483758" r:id="rId8"/>
    <p:sldLayoutId id="2147483761" r:id="rId9"/>
    <p:sldLayoutId id="2147483750" r:id="rId10"/>
    <p:sldLayoutId id="2147483765" r:id="rId11"/>
    <p:sldLayoutId id="2147483767" r:id="rId12"/>
    <p:sldLayoutId id="2147483749" r:id="rId13"/>
    <p:sldLayoutId id="2147483754" r:id="rId14"/>
    <p:sldLayoutId id="2147483753" r:id="rId15"/>
    <p:sldLayoutId id="2147483755" r:id="rId16"/>
    <p:sldLayoutId id="2147483752" r:id="rId17"/>
    <p:sldLayoutId id="2147483764" r:id="rId18"/>
    <p:sldLayoutId id="2147483759" r:id="rId19"/>
    <p:sldLayoutId id="2147483760" r:id="rId20"/>
    <p:sldLayoutId id="2147483762" r:id="rId21"/>
    <p:sldLayoutId id="2147483702" r:id="rId22"/>
    <p:sldLayoutId id="2147483757" r:id="rId23"/>
    <p:sldLayoutId id="2147483664" r:id="rId24"/>
    <p:sldLayoutId id="2147483769" r:id="rId25"/>
    <p:sldLayoutId id="2147483770" r:id="rId26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52">
          <p15:clr>
            <a:srgbClr val="F26B43"/>
          </p15:clr>
        </p15:guide>
        <p15:guide id="2" pos="5640">
          <p15:clr>
            <a:srgbClr val="F26B43"/>
          </p15:clr>
        </p15:guide>
        <p15:guide id="3">
          <p15:clr>
            <a:srgbClr val="F26B43"/>
          </p15:clr>
        </p15:guide>
        <p15:guide id="6" orient="horz">
          <p15:clr>
            <a:srgbClr val="F26B43"/>
          </p15:clr>
        </p15:guide>
        <p15:guide id="8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6" orient="horz" pos="240">
          <p15:clr>
            <a:srgbClr val="F26B43"/>
          </p15:clr>
        </p15:guide>
        <p15:guide id="17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58ED5-8ADA-4566-A831-B64ADFEF9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354" y="2580777"/>
            <a:ext cx="5950190" cy="2910930"/>
          </a:xfrm>
        </p:spPr>
        <p:txBody>
          <a:bodyPr/>
          <a:lstStyle/>
          <a:p>
            <a:r>
              <a:rPr lang="en-US" dirty="0"/>
              <a:t>Deploying </a:t>
            </a:r>
            <a:r>
              <a:rPr lang="en-US" dirty="0" err="1"/>
              <a:t>PYSpark</a:t>
            </a:r>
            <a:r>
              <a:rPr lang="en-US" dirty="0"/>
              <a:t> Applications</a:t>
            </a:r>
          </a:p>
        </p:txBody>
      </p:sp>
    </p:spTree>
    <p:extLst>
      <p:ext uri="{BB962C8B-B14F-4D97-AF65-F5344CB8AC3E}">
        <p14:creationId xmlns:p14="http://schemas.microsoft.com/office/powerpoint/2010/main" val="2589117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364F5B-36C4-4176-A534-1E24EC77F4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Write Spark Application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spark submit</a:t>
            </a:r>
          </a:p>
          <a:p>
            <a:pPr>
              <a:defRPr/>
            </a:pP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79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386D5-EB38-41AB-A930-F4031095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752" y="293687"/>
            <a:ext cx="8634247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</a:t>
            </a:r>
            <a:r>
              <a:rPr lang="en-I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PYSpark</a:t>
            </a: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Application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7F3D6B-CA9B-4E65-A7AE-BBD23EF97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624" y="1208087"/>
            <a:ext cx="10360404" cy="5356226"/>
          </a:xfrm>
        </p:spPr>
        <p:txBody>
          <a:bodyPr/>
          <a:lstStyle/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PySpark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to find total time spent on shopping site by each customer.</a:t>
            </a:r>
          </a:p>
          <a:p>
            <a:pPr marL="0" indent="0">
              <a:buFontTx/>
              <a:buNone/>
              <a:defRPr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3236" name="Rounded Rectangle 14">
            <a:extLst>
              <a:ext uri="{FF2B5EF4-FFF2-40B4-BE49-F238E27FC236}">
                <a16:creationId xmlns:a16="http://schemas.microsoft.com/office/drawing/2014/main" id="{390DC6D9-7B53-4C33-BF6F-292CA95C8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743200"/>
            <a:ext cx="1143000" cy="304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IN" altLang="en-US" sz="2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7BBFE2-1E09-4A3A-B29A-988C412EDA52}"/>
              </a:ext>
            </a:extLst>
          </p:cNvPr>
          <p:cNvSpPr/>
          <p:nvPr/>
        </p:nvSpPr>
        <p:spPr bwMode="auto">
          <a:xfrm>
            <a:off x="1905000" y="1600200"/>
            <a:ext cx="8382000" cy="472440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r>
              <a:rPr lang="en-US" sz="1600" dirty="0"/>
              <a:t>from </a:t>
            </a:r>
            <a:r>
              <a:rPr lang="en-US" sz="1600" dirty="0" err="1"/>
              <a:t>pyspark</a:t>
            </a:r>
            <a:r>
              <a:rPr lang="en-US" sz="1600" dirty="0"/>
              <a:t> import </a:t>
            </a:r>
            <a:r>
              <a:rPr lang="en-US" sz="1600" dirty="0" err="1"/>
              <a:t>SparkContext</a:t>
            </a:r>
            <a:endParaRPr lang="en-US" sz="1600" dirty="0"/>
          </a:p>
          <a:p>
            <a:r>
              <a:rPr lang="en-US" sz="1600" dirty="0"/>
              <a:t>import sys</a:t>
            </a:r>
          </a:p>
          <a:p>
            <a:endParaRPr lang="en-US" sz="1600" dirty="0"/>
          </a:p>
          <a:p>
            <a:r>
              <a:rPr lang="en-US" sz="1600" dirty="0"/>
              <a:t>if __name__ == "__main__":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sc</a:t>
            </a:r>
            <a:r>
              <a:rPr lang="en-US" sz="1600" dirty="0"/>
              <a:t> = </a:t>
            </a:r>
            <a:r>
              <a:rPr lang="en-US" sz="1600" dirty="0" err="1"/>
              <a:t>SparkContext</a:t>
            </a:r>
            <a:r>
              <a:rPr lang="en-US" sz="1600" dirty="0"/>
              <a:t>(</a:t>
            </a:r>
            <a:r>
              <a:rPr lang="en-US" sz="1600" dirty="0" err="1"/>
              <a:t>appName</a:t>
            </a:r>
            <a:r>
              <a:rPr lang="en-US" sz="1600" dirty="0"/>
              <a:t>="</a:t>
            </a:r>
            <a:r>
              <a:rPr lang="en-US" sz="1600" dirty="0" err="1"/>
              <a:t>UserTimeSpent</a:t>
            </a:r>
            <a:r>
              <a:rPr lang="en-US" sz="1600" dirty="0"/>
              <a:t>")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args</a:t>
            </a:r>
            <a:r>
              <a:rPr lang="en-US" sz="1600" dirty="0"/>
              <a:t> = </a:t>
            </a:r>
            <a:r>
              <a:rPr lang="en-US" sz="1600" dirty="0" err="1"/>
              <a:t>sys.argv</a:t>
            </a:r>
            <a:endParaRPr lang="en-US" sz="1600" dirty="0"/>
          </a:p>
          <a:p>
            <a:r>
              <a:rPr lang="en-US" sz="1600" dirty="0"/>
              <a:t>     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inputFileName</a:t>
            </a:r>
            <a:r>
              <a:rPr lang="en-US" sz="1600" dirty="0"/>
              <a:t> = </a:t>
            </a:r>
            <a:r>
              <a:rPr lang="en-US" sz="1600" dirty="0" err="1"/>
              <a:t>args</a:t>
            </a:r>
            <a:r>
              <a:rPr lang="en-US" sz="1600" dirty="0"/>
              <a:t>[1]     # </a:t>
            </a:r>
            <a:r>
              <a:rPr lang="en-US" sz="1600" dirty="0" err="1"/>
              <a:t>inputfilename</a:t>
            </a:r>
            <a:r>
              <a:rPr lang="en-US" sz="1600" dirty="0"/>
              <a:t> is at 1</a:t>
            </a:r>
            <a:r>
              <a:rPr lang="en-US" sz="1600" baseline="30000" dirty="0"/>
              <a:t>st</a:t>
            </a:r>
            <a:r>
              <a:rPr lang="en-US" sz="1600" dirty="0"/>
              <a:t> index in </a:t>
            </a:r>
            <a:r>
              <a:rPr lang="en-US" sz="1600" dirty="0" err="1"/>
              <a:t>argv</a:t>
            </a:r>
            <a:endParaRPr lang="en-US" sz="1600" dirty="0"/>
          </a:p>
          <a:p>
            <a:r>
              <a:rPr lang="en-US" sz="1600" dirty="0"/>
              <a:t>  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outputFileName</a:t>
            </a:r>
            <a:r>
              <a:rPr lang="en-US" sz="1600" dirty="0"/>
              <a:t> = </a:t>
            </a:r>
            <a:r>
              <a:rPr lang="en-US" sz="1600" dirty="0" err="1"/>
              <a:t>args</a:t>
            </a:r>
            <a:r>
              <a:rPr lang="en-US" sz="1600" dirty="0"/>
              <a:t>[2]   # </a:t>
            </a:r>
            <a:r>
              <a:rPr lang="en-US" sz="1600" dirty="0" err="1"/>
              <a:t>outputfilename</a:t>
            </a:r>
            <a:r>
              <a:rPr lang="en-US" sz="1600" dirty="0"/>
              <a:t> is at 2</a:t>
            </a:r>
            <a:r>
              <a:rPr lang="en-US" sz="1600" baseline="30000" dirty="0"/>
              <a:t>st</a:t>
            </a:r>
            <a:r>
              <a:rPr lang="en-US" sz="1600" dirty="0"/>
              <a:t> index in </a:t>
            </a:r>
            <a:r>
              <a:rPr lang="en-US" sz="1600" dirty="0" err="1"/>
              <a:t>argv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   web=</a:t>
            </a:r>
            <a:r>
              <a:rPr lang="en-US" sz="1600" dirty="0" err="1"/>
              <a:t>sc.textFile</a:t>
            </a:r>
            <a:r>
              <a:rPr lang="en-US" sz="1600" dirty="0"/>
              <a:t>("file://" +  </a:t>
            </a:r>
            <a:r>
              <a:rPr lang="en-US" sz="1600" dirty="0" err="1"/>
              <a:t>inputFileName</a:t>
            </a:r>
            <a:r>
              <a:rPr lang="en-US" sz="1600" dirty="0"/>
              <a:t>)   # Reading file from </a:t>
            </a:r>
            <a:r>
              <a:rPr lang="en-US" sz="1600" dirty="0" err="1"/>
              <a:t>LocalFS</a:t>
            </a:r>
            <a:endParaRPr lang="en-US" sz="1600" dirty="0"/>
          </a:p>
          <a:p>
            <a:r>
              <a:rPr lang="en-US" sz="1600" dirty="0"/>
              <a:t>    fields=</a:t>
            </a:r>
            <a:r>
              <a:rPr lang="en-US" sz="1600" dirty="0" err="1"/>
              <a:t>web.map</a:t>
            </a:r>
            <a:r>
              <a:rPr lang="en-US" sz="1600" dirty="0"/>
              <a:t>(lambda x:x.split("\t"))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rdd</a:t>
            </a:r>
            <a:r>
              <a:rPr lang="en-US" sz="1600" dirty="0"/>
              <a:t>=</a:t>
            </a:r>
            <a:r>
              <a:rPr lang="en-US" sz="1600" dirty="0" err="1"/>
              <a:t>fields.map</a:t>
            </a:r>
            <a:r>
              <a:rPr lang="en-US" sz="1600" dirty="0"/>
              <a:t>(lambda x:(x[4],int(x[6])))</a:t>
            </a:r>
          </a:p>
          <a:p>
            <a:r>
              <a:rPr lang="es-ES" sz="1600" dirty="0"/>
              <a:t>    </a:t>
            </a:r>
            <a:r>
              <a:rPr lang="es-ES" sz="1600" dirty="0" err="1"/>
              <a:t>result</a:t>
            </a:r>
            <a:r>
              <a:rPr lang="es-ES" sz="1600" dirty="0"/>
              <a:t>=</a:t>
            </a:r>
            <a:r>
              <a:rPr lang="es-ES" sz="1600" dirty="0" err="1"/>
              <a:t>rdd.reduceByKey</a:t>
            </a:r>
            <a:r>
              <a:rPr lang="es-ES" sz="1600" dirty="0"/>
              <a:t>(lambda </a:t>
            </a:r>
            <a:r>
              <a:rPr lang="es-ES" sz="1600" dirty="0" err="1"/>
              <a:t>x,y:x+y</a:t>
            </a:r>
            <a:r>
              <a:rPr lang="es-ES" sz="1600" dirty="0"/>
              <a:t>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result.saveAsTextFile</a:t>
            </a:r>
            <a:r>
              <a:rPr lang="en-US" sz="1600" dirty="0"/>
              <a:t>("file://" +  </a:t>
            </a:r>
            <a:r>
              <a:rPr lang="en-US" sz="1600" dirty="0" err="1"/>
              <a:t>outputFileName</a:t>
            </a:r>
            <a:r>
              <a:rPr lang="en-US" sz="1600" dirty="0"/>
              <a:t>)   # </a:t>
            </a:r>
            <a:r>
              <a:rPr lang="en-US" sz="1600" dirty="0" err="1"/>
              <a:t>Writingd</a:t>
            </a:r>
            <a:r>
              <a:rPr lang="en-US" sz="1600" dirty="0"/>
              <a:t> file to </a:t>
            </a:r>
            <a:r>
              <a:rPr lang="en-US" sz="1600" dirty="0" err="1"/>
              <a:t>LocalFS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4940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F48F-EA86-420B-B59F-7CB1FB6EA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52400"/>
            <a:ext cx="8153400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Spark </a:t>
            </a:r>
            <a:r>
              <a:rPr lang="en-I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</a:t>
            </a:r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EBDAFE-FDEA-4D9B-83C2-C3A3BD6A1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5926" y="1154113"/>
            <a:ext cx="8753475" cy="4953000"/>
          </a:xfrm>
        </p:spPr>
        <p:txBody>
          <a:bodyPr/>
          <a:lstStyle/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just">
              <a:buSzPct val="50000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5284" name="Rounded Rectangle 14">
            <a:extLst>
              <a:ext uri="{FF2B5EF4-FFF2-40B4-BE49-F238E27FC236}">
                <a16:creationId xmlns:a16="http://schemas.microsoft.com/office/drawing/2014/main" id="{39A9ECF4-4131-4679-AD8C-5520DC694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743200"/>
            <a:ext cx="1143000" cy="304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IN" alt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7D7D1-F8D8-4B45-A99C-E911B2AC9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247" y="1520677"/>
            <a:ext cx="6350326" cy="5016758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59E4D1A3-9352-4724-BE12-A35508B46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010" y="897525"/>
            <a:ext cx="8051563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spark-submit script in Spark’s bin directory is used to launch applications on a cluster </a:t>
            </a:r>
          </a:p>
        </p:txBody>
      </p:sp>
    </p:spTree>
    <p:extLst>
      <p:ext uri="{BB962C8B-B14F-4D97-AF65-F5344CB8AC3E}">
        <p14:creationId xmlns:p14="http://schemas.microsoft.com/office/powerpoint/2010/main" val="1052323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0F48F-EA86-420B-B59F-7CB1FB6EA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52400"/>
            <a:ext cx="8153400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Spark </a:t>
            </a:r>
            <a:r>
              <a:rPr lang="en-I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</a:t>
            </a:r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EBDAFE-FDEA-4D9B-83C2-C3A3BD6A1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5926" y="1154113"/>
            <a:ext cx="8753475" cy="4953000"/>
          </a:xfrm>
        </p:spPr>
        <p:txBody>
          <a:bodyPr/>
          <a:lstStyle/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just">
              <a:buSzPct val="50000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5284" name="Rounded Rectangle 14">
            <a:extLst>
              <a:ext uri="{FF2B5EF4-FFF2-40B4-BE49-F238E27FC236}">
                <a16:creationId xmlns:a16="http://schemas.microsoft.com/office/drawing/2014/main" id="{39A9ECF4-4131-4679-AD8C-5520DC694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743200"/>
            <a:ext cx="1143000" cy="304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IN" alt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D5C648-E6AE-4554-A230-1F134FF89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2" y="1143953"/>
            <a:ext cx="11665550" cy="361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8CEFD-C4C8-4C1A-BACB-2D50A6A9A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136" y="1842503"/>
            <a:ext cx="4292821" cy="12065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B9B1F-25CC-4140-9C8A-5BD12E227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944" y="3330429"/>
            <a:ext cx="8979361" cy="28639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5228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365CF-9CD0-0F1D-327A-0E8ED2CAB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4D6DB-D175-4D6D-CF09-424882800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1B592-C810-0CE9-DEF3-C59B4FF368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altLang="en-US"/>
          </a:p>
          <a:p>
            <a:fld id="{BF686A9F-38E0-419A-ADB2-9F170DD1A34A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A1849-80FC-5FDB-5216-4FB725ADEB29}"/>
              </a:ext>
            </a:extLst>
          </p:cNvPr>
          <p:cNvSpPr txBox="1"/>
          <p:nvPr/>
        </p:nvSpPr>
        <p:spPr>
          <a:xfrm flipH="1">
            <a:off x="1320800" y="2275840"/>
            <a:ext cx="8829040" cy="1031051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1600" dirty="0"/>
              <a:t>ubuntu@ip-172-31-68-41:~$ spark-submit --master local[*] /home/ubuntu/Documents/UserTimeSpent.py /home/ubuntu/dataset/</a:t>
            </a:r>
            <a:r>
              <a:rPr lang="en-US" sz="1600"/>
              <a:t>sourcedata</a:t>
            </a:r>
            <a:r>
              <a:rPr lang="en-US" sz="1600" dirty="0"/>
              <a:t>/</a:t>
            </a:r>
            <a:r>
              <a:rPr lang="en-US" sz="1600" dirty="0" err="1"/>
              <a:t>webclicksdata</a:t>
            </a:r>
            <a:r>
              <a:rPr lang="en-US" sz="1600" dirty="0"/>
              <a:t>/goShopping_WebClicks_medium.dat /home/ubuntu/Documents/usto1</a:t>
            </a:r>
          </a:p>
        </p:txBody>
      </p:sp>
    </p:spTree>
    <p:extLst>
      <p:ext uri="{BB962C8B-B14F-4D97-AF65-F5344CB8AC3E}">
        <p14:creationId xmlns:p14="http://schemas.microsoft.com/office/powerpoint/2010/main" val="2948446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Placeholder 1">
            <a:extLst>
              <a:ext uri="{FF2B5EF4-FFF2-40B4-BE49-F238E27FC236}">
                <a16:creationId xmlns:a16="http://schemas.microsoft.com/office/drawing/2014/main" id="{C7865D32-D53B-463F-9CB1-B4A1CE57C5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32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Questions</a:t>
            </a:r>
            <a:endParaRPr lang="en-US" altLang="en-US" sz="32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04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705DB-FE44-4FB9-AD07-0C664F49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2284434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">
  <a:themeElements>
    <a:clrScheme name="Custom 1">
      <a:dk1>
        <a:srgbClr val="000000"/>
      </a:dk1>
      <a:lt1>
        <a:srgbClr val="FFFFFF"/>
      </a:lt1>
      <a:dk2>
        <a:srgbClr val="BDBDBD"/>
      </a:dk2>
      <a:lt2>
        <a:srgbClr val="959595"/>
      </a:lt2>
      <a:accent1>
        <a:srgbClr val="00FF00"/>
      </a:accent1>
      <a:accent2>
        <a:srgbClr val="00D600"/>
      </a:accent2>
      <a:accent3>
        <a:srgbClr val="005309"/>
      </a:accent3>
      <a:accent4>
        <a:srgbClr val="BDBDBD"/>
      </a:accent4>
      <a:accent5>
        <a:srgbClr val="959595"/>
      </a:accent5>
      <a:accent6>
        <a:srgbClr val="5A5A5A"/>
      </a:accent6>
      <a:hlink>
        <a:srgbClr val="00D600"/>
      </a:hlink>
      <a:folHlink>
        <a:srgbClr val="005309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KM_PPT_Course Name_Template" id="{8AD66D50-9E55-4488-A238-A745B68698FC}" vid="{FDDB12F5-A3DF-4DEB-B6BC-72B63CDD83D2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KM_PPT_Course Name_Template" id="{8AD66D50-9E55-4488-A238-A745B68698FC}" vid="{82B79CEE-4A1B-41A3-BEA8-07360FCCA4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dab7b6f-c0ca-4100-8908-944a9294f3cf">
      <UserInfo>
        <DisplayName>Deshpande, Gauri M.</DisplayName>
        <AccountId>159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27F44C44B1724A8E483E61CB911426" ma:contentTypeVersion="10" ma:contentTypeDescription="Create a new document." ma:contentTypeScope="" ma:versionID="2beac86c556cc7223e3d43b1bf57227e">
  <xsd:schema xmlns:xsd="http://www.w3.org/2001/XMLSchema" xmlns:xs="http://www.w3.org/2001/XMLSchema" xmlns:p="http://schemas.microsoft.com/office/2006/metadata/properties" xmlns:ns2="c0683136-72b5-46e5-b4dd-3902861e6373" xmlns:ns3="9dab7b6f-c0ca-4100-8908-944a9294f3cf" targetNamespace="http://schemas.microsoft.com/office/2006/metadata/properties" ma:root="true" ma:fieldsID="353ffbde67604d29b635495168b118db" ns2:_="" ns3:_="">
    <xsd:import namespace="c0683136-72b5-46e5-b4dd-3902861e6373"/>
    <xsd:import namespace="9dab7b6f-c0ca-4100-8908-944a9294f3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683136-72b5-46e5-b4dd-3902861e63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ab7b6f-c0ca-4100-8908-944a9294f3c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EDFF0A-8904-42B6-AEB2-7C60372CB2F4}">
  <ds:schemaRefs>
    <ds:schemaRef ds:uri="http://schemas.microsoft.com/office/infopath/2007/PartnerControls"/>
    <ds:schemaRef ds:uri="6cbd076a-8c82-476d-a438-b0848148edec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16e4b277-168d-4e8a-920f-fa2fc8e6f609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  <ds:schemaRef ds:uri="07903016-4f2b-4030-9f6b-e99d19afb5d6"/>
    <ds:schemaRef ds:uri="9dab7b6f-c0ca-4100-8908-944a9294f3cf"/>
  </ds:schemaRefs>
</ds:datastoreItem>
</file>

<file path=customXml/itemProps2.xml><?xml version="1.0" encoding="utf-8"?>
<ds:datastoreItem xmlns:ds="http://schemas.openxmlformats.org/officeDocument/2006/customXml" ds:itemID="{9F215D7E-8D16-4392-9C27-046E1BE779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683136-72b5-46e5-b4dd-3902861e6373"/>
    <ds:schemaRef ds:uri="9dab7b6f-c0ca-4100-8908-944a9294f3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CC16AD-5AB1-487F-940F-F019EE4EE2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LKM_PPT_Course Name_Template</Template>
  <TotalTime>765</TotalTime>
  <Words>379</Words>
  <Application>Microsoft Office PowerPoint</Application>
  <PresentationFormat>Widescreen</PresentationFormat>
  <Paragraphs>88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Arial Black</vt:lpstr>
      <vt:lpstr>Courier New</vt:lpstr>
      <vt:lpstr>Graphik</vt:lpstr>
      <vt:lpstr>Graphik Regular</vt:lpstr>
      <vt:lpstr>Times New Roman</vt:lpstr>
      <vt:lpstr>Title Master</vt:lpstr>
      <vt:lpstr>Content Layouts</vt:lpstr>
      <vt:lpstr>PowerPoint Presentation</vt:lpstr>
      <vt:lpstr>PowerPoint Presentation</vt:lpstr>
      <vt:lpstr>Writing PYSpark Application</vt:lpstr>
      <vt:lpstr>Spark SUbMIT</vt:lpstr>
      <vt:lpstr>Spark SUbMIT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Name</dc:title>
  <dc:creator>Yogasundaram, Karthigayen</dc:creator>
  <cp:lastModifiedBy>Jayakumar Raghvin, Manju</cp:lastModifiedBy>
  <cp:revision>29</cp:revision>
  <dcterms:created xsi:type="dcterms:W3CDTF">2020-09-14T07:46:07Z</dcterms:created>
  <dcterms:modified xsi:type="dcterms:W3CDTF">2024-12-27T06:29:42Z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0x010100FE27F44C44B1724A8E483E61CB911426</vt:lpwstr>
  </property>
</Properties>
</file>